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7" r:id="rId6"/>
    <p:sldId id="261" r:id="rId7"/>
    <p:sldId id="263" r:id="rId8"/>
    <p:sldId id="268" r:id="rId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5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13B0-7A91-46B3-A548-41397FDBDCB7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DEE7-921B-4F93-84E9-A3BB69393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21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7388"/>
            <a:ext cx="54800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A62BC-D347-40A6-AEDE-F6D580DC107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7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4213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7653-4B9A-46CF-8DFB-5FDEB9F35DDD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6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7388"/>
            <a:ext cx="54800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FA62BC-D347-40A6-AEDE-F6D580DC1074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7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4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18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21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61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4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6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74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6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679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23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386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7D30-5DA0-4A84-89F4-F4975DADC7C6}" type="datetimeFigureOut">
              <a:rPr lang="en-AU" smtClean="0"/>
              <a:t>22/04/2020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1C46E-5D4C-428F-90B9-35E55984CAA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4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179" y="405763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solidFill>
                  <a:schemeClr val="bg1"/>
                </a:solidFill>
                <a:latin typeface="Arial MT Black" panose="020B0A04020102020204" pitchFamily="34" charset="0"/>
              </a:rPr>
              <a:t>THE JOYLESS</a:t>
            </a:r>
            <a:endParaRPr lang="en-AU" sz="7200" dirty="0">
              <a:solidFill>
                <a:schemeClr val="bg1"/>
              </a:solidFill>
              <a:latin typeface="Arial MT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" y="0"/>
            <a:ext cx="9142329" cy="57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6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7187"/>
            <a:ext cx="8892480" cy="720080"/>
          </a:xfrm>
        </p:spPr>
        <p:txBody>
          <a:bodyPr>
            <a:normAutofit/>
          </a:bodyPr>
          <a:lstStyle/>
          <a:p>
            <a:pPr algn="ctr"/>
            <a:r>
              <a:rPr lang="en-AU" sz="3600" b="1" u="sng" dirty="0" smtClean="0"/>
              <a:t>Jonah the Joyless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2" y="1357334"/>
            <a:ext cx="857250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4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7187"/>
            <a:ext cx="8892480" cy="720080"/>
          </a:xfrm>
        </p:spPr>
        <p:txBody>
          <a:bodyPr>
            <a:normAutofit/>
          </a:bodyPr>
          <a:lstStyle/>
          <a:p>
            <a:pPr algn="ctr"/>
            <a:r>
              <a:rPr lang="en-AU" sz="3600" b="1" u="sng" dirty="0" smtClean="0"/>
              <a:t>Jonah the Joyless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1356"/>
            <a:ext cx="9180512" cy="527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29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48145"/>
          </a:xfrm>
        </p:spPr>
        <p:txBody>
          <a:bodyPr>
            <a:normAutofit/>
          </a:bodyPr>
          <a:lstStyle/>
          <a:p>
            <a:pPr algn="ctr"/>
            <a:r>
              <a:rPr lang="en-AU" sz="3600" b="1" u="sng" dirty="0" smtClean="0"/>
              <a:t>Jonah the Joyless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Coronavirus Lockdowns Could Last for 18 Months: U.K. Report | Time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88" y="1345332"/>
            <a:ext cx="8811716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5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0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866"/>
            <a:ext cx="9144000" cy="629099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b="1" u="sng" dirty="0" smtClean="0"/>
              <a:t>Jonah the Joyless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137420"/>
            <a:ext cx="8309168" cy="376046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(</a:t>
            </a:r>
            <a:r>
              <a:rPr lang="en-AU" sz="3600" dirty="0"/>
              <a:t>Rom </a:t>
            </a:r>
            <a:r>
              <a:rPr lang="en-AU" sz="3600" dirty="0" smtClean="0"/>
              <a:t>1:16)  “For </a:t>
            </a:r>
            <a:r>
              <a:rPr lang="en-AU" sz="3600" dirty="0"/>
              <a:t>I am not ashamed of the gospel; it is the power of God for salvation </a:t>
            </a:r>
            <a:r>
              <a:rPr lang="en-AU" sz="3600" dirty="0" smtClean="0"/>
              <a:t>to </a:t>
            </a:r>
            <a:r>
              <a:rPr lang="en-AU" sz="3600" dirty="0"/>
              <a:t>everyone who has </a:t>
            </a:r>
            <a:r>
              <a:rPr lang="en-AU" sz="3600" dirty="0" smtClean="0"/>
              <a:t>faith …” </a:t>
            </a:r>
            <a:endParaRPr lang="zh-TW" altLang="en-US" sz="3600" spc="200" dirty="0"/>
          </a:p>
        </p:txBody>
      </p:sp>
    </p:spTree>
    <p:extLst>
      <p:ext uri="{BB962C8B-B14F-4D97-AF65-F5344CB8AC3E}">
        <p14:creationId xmlns:p14="http://schemas.microsoft.com/office/powerpoint/2010/main" val="75128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866"/>
            <a:ext cx="9144000" cy="629099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b="1" u="sng" dirty="0" smtClean="0"/>
              <a:t>Jonah the Joyless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97393"/>
            <a:ext cx="8446328" cy="3909047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The eternal gospel: </a:t>
            </a:r>
            <a:r>
              <a:rPr lang="en-AU" sz="3600" dirty="0"/>
              <a:t>‘Fear God and give him glory, for the hour of his judgment has come; and worship him who made heaven and earth, the sea and the </a:t>
            </a:r>
            <a:r>
              <a:rPr lang="en-AU" sz="3600" dirty="0" smtClean="0"/>
              <a:t>springs </a:t>
            </a:r>
            <a:r>
              <a:rPr lang="en-AU" sz="3600" dirty="0"/>
              <a:t>of water.’</a:t>
            </a:r>
            <a:r>
              <a:rPr lang="en-AU" sz="3600" dirty="0" smtClean="0"/>
              <a:t> </a:t>
            </a:r>
            <a:r>
              <a:rPr lang="en-AU" sz="3600" dirty="0"/>
              <a:t>: (Rev 14:6-7 NRSV) </a:t>
            </a:r>
            <a:endParaRPr lang="en-AU" sz="3600" dirty="0" smtClean="0"/>
          </a:p>
        </p:txBody>
      </p:sp>
    </p:spTree>
    <p:extLst>
      <p:ext uri="{BB962C8B-B14F-4D97-AF65-F5344CB8AC3E}">
        <p14:creationId xmlns:p14="http://schemas.microsoft.com/office/powerpoint/2010/main" val="325811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179" y="405763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solidFill>
                  <a:schemeClr val="bg1"/>
                </a:solidFill>
                <a:latin typeface="Arial MT Black" panose="020B0A04020102020204" pitchFamily="34" charset="0"/>
              </a:rPr>
              <a:t>THE JOYLESS</a:t>
            </a:r>
            <a:endParaRPr lang="en-AU" sz="7200" dirty="0">
              <a:solidFill>
                <a:schemeClr val="bg1"/>
              </a:solidFill>
              <a:latin typeface="Arial MT Black" panose="020B0A040201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" y="0"/>
            <a:ext cx="9142329" cy="571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4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260</TotalTime>
  <Words>99</Words>
  <Application>Microsoft Office PowerPoint</Application>
  <PresentationFormat>On-screen Show (16:10)</PresentationFormat>
  <Paragraphs>17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Jonah the Joyless</vt:lpstr>
      <vt:lpstr>Jonah the Joyless</vt:lpstr>
      <vt:lpstr>Jonah the Joyless</vt:lpstr>
      <vt:lpstr>PowerPoint Presentation</vt:lpstr>
      <vt:lpstr>Jonah the Joyless</vt:lpstr>
      <vt:lpstr>Jonah the Joyless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Appleby</dc:creator>
  <cp:lastModifiedBy>Chris Appleby</cp:lastModifiedBy>
  <cp:revision>9</cp:revision>
  <dcterms:created xsi:type="dcterms:W3CDTF">2017-09-28T07:00:50Z</dcterms:created>
  <dcterms:modified xsi:type="dcterms:W3CDTF">2020-04-22T07:43:16Z</dcterms:modified>
</cp:coreProperties>
</file>